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223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owmanfrancisministry.com/q/2021/01/free-number-practice-kindergarten-mathets-learning-numbers-fun-for-sheet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81393"/>
            <a:ext cx="6408712" cy="897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 userDrawn="1"/>
        </p:nvSpPr>
        <p:spPr>
          <a:xfrm>
            <a:off x="188640" y="81393"/>
            <a:ext cx="6408712" cy="674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210" y="0"/>
            <a:ext cx="1696790" cy="5865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60648" y="1835696"/>
            <a:ext cx="1296144" cy="20162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hlinkClick r:id="" action="ppaction://noaction">
              <a:snd r:embed="rId2" name="prj_6517383_df7594bf69715b6065e5785248a46b08_1631471927.wav"/>
            </a:hlinkClick>
          </p:cNvPr>
          <p:cNvSpPr/>
          <p:nvPr/>
        </p:nvSpPr>
        <p:spPr>
          <a:xfrm>
            <a:off x="260648" y="1835696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>
            <a:hlinkClick r:id="" action="ppaction://noaction">
              <a:snd r:embed="rId3" name="prj_6517962_df7594bf69715b6065e5785248a46b08_1631472947.wav"/>
            </a:hlinkClick>
          </p:cNvPr>
          <p:cNvSpPr/>
          <p:nvPr/>
        </p:nvSpPr>
        <p:spPr>
          <a:xfrm>
            <a:off x="1709192" y="1115616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>
            <a:hlinkClick r:id="" action="ppaction://noaction">
              <a:snd r:embed="rId4" name="prj_6517970_df7594bf69715b6065e5785248a46b08_1631472959.wav"/>
            </a:hlinkClick>
          </p:cNvPr>
          <p:cNvSpPr/>
          <p:nvPr/>
        </p:nvSpPr>
        <p:spPr>
          <a:xfrm>
            <a:off x="3501008" y="1619672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>
            <a:hlinkClick r:id="" action="ppaction://noaction">
              <a:snd r:embed="rId5" name="prj_6518174_df7594bf69715b6065e5785248a46b08_1631473187.wav"/>
            </a:hlinkClick>
          </p:cNvPr>
          <p:cNvSpPr/>
          <p:nvPr/>
        </p:nvSpPr>
        <p:spPr>
          <a:xfrm>
            <a:off x="5171498" y="1403648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hlinkClick r:id="" action="ppaction://noaction">
              <a:snd r:embed="rId6" name="prj_6518188_df7594bf69715b6065e5785248a46b08_1631473219.wav"/>
            </a:hlinkClick>
          </p:cNvPr>
          <p:cNvSpPr/>
          <p:nvPr/>
        </p:nvSpPr>
        <p:spPr>
          <a:xfrm>
            <a:off x="620688" y="4572000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hlinkClick r:id="" action="ppaction://noaction">
              <a:snd r:embed="rId7" name="prj_6518204_df7594bf69715b6065e5785248a46b08_1631473249.wav"/>
            </a:hlinkClick>
          </p:cNvPr>
          <p:cNvSpPr/>
          <p:nvPr/>
        </p:nvSpPr>
        <p:spPr>
          <a:xfrm>
            <a:off x="2381463" y="3689109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hlinkClick r:id="" action="ppaction://noaction">
              <a:snd r:embed="rId8" name="prj_6518218_df7594bf69715b6065e5785248a46b08_1631473284.wav"/>
            </a:hlinkClick>
          </p:cNvPr>
          <p:cNvSpPr/>
          <p:nvPr/>
        </p:nvSpPr>
        <p:spPr>
          <a:xfrm>
            <a:off x="4683604" y="3635896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>
            <a:hlinkClick r:id="" action="ppaction://noaction">
              <a:snd r:embed="rId9" name="prj_6518241_df7594bf69715b6065e5785248a46b08_1631473316.wav"/>
            </a:hlinkClick>
          </p:cNvPr>
          <p:cNvSpPr/>
          <p:nvPr/>
        </p:nvSpPr>
        <p:spPr>
          <a:xfrm>
            <a:off x="491363" y="6948264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" action="ppaction://noaction">
              <a:snd r:embed="rId10" name="prj_6518272_df7594bf69715b6065e5785248a46b08_1631473363.wav"/>
            </a:hlinkClick>
          </p:cNvPr>
          <p:cNvSpPr/>
          <p:nvPr/>
        </p:nvSpPr>
        <p:spPr>
          <a:xfrm>
            <a:off x="2294472" y="6084168"/>
            <a:ext cx="1296144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" action="ppaction://noaction">
              <a:snd r:embed="rId11" name="prj_6518283_df7594bf69715b6065e5785248a46b08_1631473377.wav"/>
            </a:hlinkClick>
          </p:cNvPr>
          <p:cNvSpPr/>
          <p:nvPr/>
        </p:nvSpPr>
        <p:spPr>
          <a:xfrm>
            <a:off x="4009112" y="6899327"/>
            <a:ext cx="2458529" cy="201622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90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064A2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ACC6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504D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рс</dc:creator>
  <cp:lastModifiedBy>Зам</cp:lastModifiedBy>
  <cp:revision>6</cp:revision>
  <dcterms:created xsi:type="dcterms:W3CDTF">2021-09-12T18:24:11Z</dcterms:created>
  <dcterms:modified xsi:type="dcterms:W3CDTF">2023-05-03T08:30:25Z</dcterms:modified>
</cp:coreProperties>
</file>